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0" d="100"/>
          <a:sy n="50" d="100"/>
        </p:scale>
        <p:origin x="6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8EE277-D8CD-49BA-B017-E76AFEC20CB0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32EEE-2557-49D3-943D-42D1E77A60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7699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https://pixabay.com/videos/helicopter-military-army-czech-170300/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32EEE-2557-49D3-943D-42D1E77A609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63087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https://pixabay.com/videos/billiard-balls-game-table-sport-55736/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32EEE-2557-49D3-943D-42D1E77A609D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44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https://pixabay.com/videos/desert-moon-mountain-nature-88660/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32EEE-2557-49D3-943D-42D1E77A609D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35997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https://pixabay.com/videos/running-people-sports-run-walk-294/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32EEE-2557-49D3-943D-42D1E77A609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14972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https://pixabay.com/videos/woman-meditation-wellness-184538/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32EEE-2557-49D3-943D-42D1E77A609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25770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https://pixabay.com/videos/billiards-the-game-ball-122511/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32EEE-2557-49D3-943D-42D1E77A609D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73015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/>
              <a:t>https://pixabay.com/videos/roulette-casino-game-gambling-54607/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32EEE-2557-49D3-943D-42D1E77A609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51537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https://pixabay.com/videos/children-kids-boys-friends-happy-74540/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532EEE-2557-49D3-943D-42D1E77A609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2788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4CFEF8-02F0-4A64-AE2D-7F5EECF15C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64EE4A6-0326-4871-A62D-2818845E8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36136E4-881E-4B5A-ACF2-153634C36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29C2837-C1D4-4FDF-8F5A-09846C031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2788DA-7276-44A5-980B-3406A3E89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7675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171A2F-87DB-4B63-9965-873516C87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16F92A7-2263-4530-B2F1-2A9257B345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70E859-8100-4774-8B0D-45BBC4275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EC00BF6-8751-47FD-975A-3A2CFA736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AA44E2-470D-45F0-9FA0-DF186947F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1235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FFCD8C9-D39F-4EFC-9B47-29B2BC41A4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F815456-ED53-4974-84CC-BACFE9C5F4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7CFBEE5-60AE-42F2-A654-C2A104C39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BAD3A80-E8F0-4635-8D0B-EF394033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153BDF5-B2BB-4BAD-AD5D-20250C2F4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2153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1394A0-F6A5-41AE-8ABD-AEA8FF0F1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C5118FE-CF4B-41F2-B07B-72946A828D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311EB62-1246-492E-BF5C-074E13347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AC728F-FA54-4A7E-8104-960CF7EAD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0DFCBA-0FAC-4C28-950B-C773F0343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6994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232DE5-65D4-464E-9C1D-15620D647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91F3FC-2211-407C-9CDC-3576C822FA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3BBC246-18D6-4E6F-834B-1B2191D8A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C246B3C-5091-4824-B78A-524014D7F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1578561-0834-4B53-B7F4-2816B7009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360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FAB5F0-0E00-43B6-A62E-6CA70B486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EBC477-D050-42DF-8FF7-90794778B4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CDEF996-D958-48F7-858B-4C2BA0FE7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00D2011-3932-4088-949F-93183F10F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06B7003-E310-4E7A-827E-0F5FF9A50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2670FF3-D6DA-477D-8A88-F7285D946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8743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7A5727-103E-450B-887C-66336F87C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5A5061F-E6BE-4746-A317-B58886225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2303BFB-D288-4017-87FE-BA06975A82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F1E3966-BFD9-462E-8E6F-525503AA5E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955B13D-36CE-41BA-ACFA-6E62F6450D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3B63302-5D73-4289-BBF1-70F33F97B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514A600-94BA-4FA6-81C8-EE82C3C36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2AF6087-0158-4155-B42B-52354BEB6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35059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AD1B4A-9623-490B-9444-8BFC9C5E7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15BA777-7BE5-431C-88B2-2477EB0BB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156AFBE-FE73-4EA4-9D71-CF747F4C2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CB44E1B-48B0-4D6D-83F2-A64F8A4E8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7661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9DE127C-B3A3-48DB-AC39-015E2AA0E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C25BA19-D543-453A-AE82-3CB68FDDC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94365E0-6612-4430-92AD-AAFCBC6ED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5639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A77549-1405-4F10-A37A-9AE692605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2BE1260-609C-4B56-B1EA-573B579BE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F57554F-F1D6-40DE-B96E-ECF624953C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326B7BE-314E-4F4A-9C1B-9657DD566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820C93F-C308-41F8-87EF-2963704FA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BCF7DD1-1748-449C-B895-C6D57C2F5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955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5A04DF-55A5-464C-B940-F5558BB70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0834F93-1766-41BC-BED2-62D863075B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4DAE22A-54E7-4F46-A543-2E0ED196C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DF5DFAC-BC4F-4320-9409-1F2A609D6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A2E61CA-8E8E-40B1-AF1F-65D8B0886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36A72D3-DA01-469A-A97C-7AE588066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3809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D23173B-6D59-4499-BC78-3EA45BDD5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1939F63-D416-41AE-AA38-B1C41E1BA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B34D5AF-65AB-4D30-AFA3-1930E1F286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37710-51C1-407C-A0CA-FE1CC0B9719C}" type="datetimeFigureOut">
              <a:rPr lang="zh-TW" altLang="en-US" smtClean="0"/>
              <a:t>2024/10/26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44222E-3443-4F7B-8899-543AF4ED31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73E04C4-58F2-4D92-92F3-7872F84A39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EC71BD-328F-4313-98FB-A3D2D818E73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3348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170300-843059179_small">
            <a:hlinkClick r:id="" action="ppaction://media"/>
            <a:extLst>
              <a:ext uri="{FF2B5EF4-FFF2-40B4-BE49-F238E27FC236}">
                <a16:creationId xmlns:a16="http://schemas.microsoft.com/office/drawing/2014/main" id="{6EAE8200-29D6-41B1-B13C-05DB69E70C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6675" y="0"/>
            <a:ext cx="130048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A3747A6D-1042-40DB-A063-71F92446BF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0021" y="713550"/>
            <a:ext cx="4044696" cy="1273365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撞球的故事</a:t>
            </a:r>
          </a:p>
        </p:txBody>
      </p:sp>
    </p:spTree>
    <p:extLst>
      <p:ext uri="{BB962C8B-B14F-4D97-AF65-F5344CB8AC3E}">
        <p14:creationId xmlns:p14="http://schemas.microsoft.com/office/powerpoint/2010/main" val="33742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5736-503971883_small">
            <a:hlinkClick r:id="" action="ppaction://media"/>
            <a:extLst>
              <a:ext uri="{FF2B5EF4-FFF2-40B4-BE49-F238E27FC236}">
                <a16:creationId xmlns:a16="http://schemas.microsoft.com/office/drawing/2014/main" id="{52AB983E-CF0C-4AC7-BF64-1D0E9580B0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77F49A-F735-418D-810B-D69029268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4900" y="123190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1470188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88660-606111056_small">
            <a:hlinkClick r:id="" action="ppaction://media"/>
            <a:extLst>
              <a:ext uri="{FF2B5EF4-FFF2-40B4-BE49-F238E27FC236}">
                <a16:creationId xmlns:a16="http://schemas.microsoft.com/office/drawing/2014/main" id="{F17EEB53-B15E-465C-A7D4-B405C272DC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77F49A-F735-418D-810B-D69029268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1194484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94-135882925_small">
            <a:hlinkClick r:id="" action="ppaction://media"/>
            <a:extLst>
              <a:ext uri="{FF2B5EF4-FFF2-40B4-BE49-F238E27FC236}">
                <a16:creationId xmlns:a16="http://schemas.microsoft.com/office/drawing/2014/main" id="{391515C6-0734-4450-ABC0-7E24540B42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77F49A-F735-418D-810B-D69029268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4032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97993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84538-873554743_medium">
            <a:hlinkClick r:id="" action="ppaction://media"/>
            <a:extLst>
              <a:ext uri="{FF2B5EF4-FFF2-40B4-BE49-F238E27FC236}">
                <a16:creationId xmlns:a16="http://schemas.microsoft.com/office/drawing/2014/main" id="{A087D7EF-6EE1-4452-A9F9-0C2394ABAE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77F49A-F735-418D-810B-D69029268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633526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22511-725502923_medium">
            <a:hlinkClick r:id="" action="ppaction://media"/>
            <a:extLst>
              <a:ext uri="{FF2B5EF4-FFF2-40B4-BE49-F238E27FC236}">
                <a16:creationId xmlns:a16="http://schemas.microsoft.com/office/drawing/2014/main" id="{F36EC509-DDF0-4FEF-A4A6-DDC1DB0BED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77F49A-F735-418D-810B-D69029268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4119313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4607-477445139_medium">
            <a:hlinkClick r:id="" action="ppaction://media"/>
            <a:extLst>
              <a:ext uri="{FF2B5EF4-FFF2-40B4-BE49-F238E27FC236}">
                <a16:creationId xmlns:a16="http://schemas.microsoft.com/office/drawing/2014/main" id="{BD242859-3A3E-4CE3-96CB-E796818799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77F49A-F735-418D-810B-D69029268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52705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547101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74540-552602429_medium">
            <a:hlinkClick r:id="" action="ppaction://media"/>
            <a:extLst>
              <a:ext uri="{FF2B5EF4-FFF2-40B4-BE49-F238E27FC236}">
                <a16:creationId xmlns:a16="http://schemas.microsoft.com/office/drawing/2014/main" id="{B99050AE-021B-450D-8B63-455EE694AE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477F49A-F735-418D-810B-D69029268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2203158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112</Words>
  <Application>Microsoft Office PowerPoint</Application>
  <PresentationFormat>寬螢幕</PresentationFormat>
  <Paragraphs>24</Paragraphs>
  <Slides>8</Slides>
  <Notes>8</Notes>
  <HiddenSlides>0</HiddenSlides>
  <MMClips>8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Arial</vt:lpstr>
      <vt:lpstr>Calibri</vt:lpstr>
      <vt:lpstr>Calibri Light</vt:lpstr>
      <vt:lpstr>Office 佈景主題</vt:lpstr>
      <vt:lpstr>撞球的故事</vt:lpstr>
      <vt:lpstr>1.目標</vt:lpstr>
      <vt:lpstr>2.阻礙</vt:lpstr>
      <vt:lpstr>3.努力</vt:lpstr>
      <vt:lpstr>4.結果</vt:lpstr>
      <vt:lpstr>5.意外</vt:lpstr>
      <vt:lpstr>6.轉彎</vt:lpstr>
      <vt:lpstr>7.結局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職場故事</dc:title>
  <dc:creator>楊郁生</dc:creator>
  <cp:lastModifiedBy>楊郁生</cp:lastModifiedBy>
  <cp:revision>14</cp:revision>
  <dcterms:created xsi:type="dcterms:W3CDTF">2024-10-24T13:04:44Z</dcterms:created>
  <dcterms:modified xsi:type="dcterms:W3CDTF">2024-10-25T18:12:13Z</dcterms:modified>
</cp:coreProperties>
</file>

<file path=docProps/thumbnail.jpeg>
</file>